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  <p:sldId id="262" r:id="rId3"/>
    <p:sldId id="266" r:id="rId4"/>
    <p:sldId id="267" r:id="rId5"/>
    <p:sldId id="268" r:id="rId6"/>
    <p:sldId id="269" r:id="rId7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563"/>
    <a:srgbClr val="54AEC1"/>
    <a:srgbClr val="29AC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302"/>
  </p:normalViewPr>
  <p:slideViewPr>
    <p:cSldViewPr snapToGrid="0" snapToObjects="1">
      <p:cViewPr varScale="1">
        <p:scale>
          <a:sx n="163" d="100"/>
          <a:sy n="163" d="100"/>
        </p:scale>
        <p:origin x="15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6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1EED91F-1DB4-BE04-40D6-4E079BD123F3}"/>
              </a:ext>
            </a:extLst>
          </p:cNvPr>
          <p:cNvSpPr/>
          <p:nvPr userDrawn="1"/>
        </p:nvSpPr>
        <p:spPr>
          <a:xfrm>
            <a:off x="0" y="914400"/>
            <a:ext cx="9144000" cy="4229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29ACB5"/>
              </a:highlight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5E715EF-EBF2-D5DE-5733-BBCEBB7A7E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63164" y="1134235"/>
            <a:ext cx="5280835" cy="4009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8650" y="1567538"/>
            <a:ext cx="4667458" cy="1601918"/>
          </a:xfrm>
        </p:spPr>
        <p:txBody>
          <a:bodyPr anchor="ctr" anchorCtr="0">
            <a:no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3286083"/>
            <a:ext cx="4352610" cy="844358"/>
          </a:xfrm>
        </p:spPr>
        <p:txBody>
          <a:bodyPr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C7B9-24D7-874C-8DBB-3F92BBEDD7B9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D337FE-7288-6F74-981B-6A8CE3FC96B4}"/>
              </a:ext>
            </a:extLst>
          </p:cNvPr>
          <p:cNvSpPr/>
          <p:nvPr userDrawn="1"/>
        </p:nvSpPr>
        <p:spPr>
          <a:xfrm>
            <a:off x="0" y="0"/>
            <a:ext cx="9144000" cy="8151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A2282A4-9DC4-FD91-36BE-6F247A9F02D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2068068" cy="9814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1370FAB-A02E-A4AB-1C22-7DA4D713F7B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95773" y="208926"/>
            <a:ext cx="643690" cy="25747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E42351E-BE47-CED7-3CE0-A8D178CC0AF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646475" y="193854"/>
            <a:ext cx="350521" cy="31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98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F5681E-2277-D049-9D0E-30777869C476}"/>
              </a:ext>
            </a:extLst>
          </p:cNvPr>
          <p:cNvSpPr/>
          <p:nvPr userDrawn="1"/>
        </p:nvSpPr>
        <p:spPr>
          <a:xfrm>
            <a:off x="0" y="914400"/>
            <a:ext cx="9144000" cy="4229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29ACB5"/>
              </a:highlight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0EA0A38E-A76B-AFCA-5F8E-59C9C80AF3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63163" y="1134235"/>
            <a:ext cx="5280837" cy="4009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8650" y="1567538"/>
            <a:ext cx="4656573" cy="1601918"/>
          </a:xfrm>
        </p:spPr>
        <p:txBody>
          <a:bodyPr anchor="ctr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3286083"/>
            <a:ext cx="4678344" cy="844358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subtitle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372B9A2-4804-EE2A-1F52-257BD88718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60774" y="4831077"/>
            <a:ext cx="58993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fld id="{70F5C7B9-24D7-874C-8DBB-3F92BBEDD7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60F679-176D-F03D-120D-2A4B9A799D89}"/>
              </a:ext>
            </a:extLst>
          </p:cNvPr>
          <p:cNvSpPr/>
          <p:nvPr userDrawn="1"/>
        </p:nvSpPr>
        <p:spPr>
          <a:xfrm>
            <a:off x="0" y="0"/>
            <a:ext cx="9144000" cy="8151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A04EB0F-E3F2-40C0-696A-67358940E6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2068068" cy="98145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9053BB1-2F86-098B-20CA-BC79E13115A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7646475" y="193854"/>
            <a:ext cx="350521" cy="31546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7ACA756-CA0C-A56F-29DD-43502711F9A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295773" y="208926"/>
            <a:ext cx="643690" cy="25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051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C7B9-24D7-874C-8DBB-3F92BBEDD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4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4405"/>
            <a:ext cx="7886700" cy="625643"/>
          </a:xfrm>
        </p:spPr>
        <p:txBody>
          <a:bodyPr anchor="t" anchorCtr="0">
            <a:normAutofit/>
          </a:bodyPr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64980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C7B9-24D7-874C-8DBB-3F92BBEDD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1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4405"/>
            <a:ext cx="7886700" cy="625643"/>
          </a:xfrm>
        </p:spPr>
        <p:txBody>
          <a:bodyPr anchor="t" anchorCtr="0">
            <a:normAutofit/>
          </a:bodyPr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C7B9-24D7-874C-8DBB-3F92BBEDD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6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134405"/>
            <a:ext cx="2533936" cy="776897"/>
          </a:xfrm>
        </p:spPr>
        <p:txBody>
          <a:bodyPr anchor="t" anchorCtr="0">
            <a:noAutofit/>
          </a:bodyPr>
          <a:lstStyle>
            <a:lvl1pPr>
              <a:defRPr sz="240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002484"/>
            <a:ext cx="2540812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C7B9-24D7-874C-8DBB-3F92BBEDD7B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12FC27B-F51E-E344-0C51-58BE158C3CC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55366" y="939467"/>
            <a:ext cx="4114249" cy="3815017"/>
          </a:xfrm>
          <a:custGeom>
            <a:avLst/>
            <a:gdLst>
              <a:gd name="connsiteX0" fmla="*/ 0 w 3892550"/>
              <a:gd name="connsiteY0" fmla="*/ 483403 h 2900362"/>
              <a:gd name="connsiteX1" fmla="*/ 483403 w 3892550"/>
              <a:gd name="connsiteY1" fmla="*/ 0 h 2900362"/>
              <a:gd name="connsiteX2" fmla="*/ 3409147 w 3892550"/>
              <a:gd name="connsiteY2" fmla="*/ 0 h 2900362"/>
              <a:gd name="connsiteX3" fmla="*/ 3892550 w 3892550"/>
              <a:gd name="connsiteY3" fmla="*/ 483403 h 2900362"/>
              <a:gd name="connsiteX4" fmla="*/ 3892550 w 3892550"/>
              <a:gd name="connsiteY4" fmla="*/ 2416959 h 2900362"/>
              <a:gd name="connsiteX5" fmla="*/ 3409147 w 3892550"/>
              <a:gd name="connsiteY5" fmla="*/ 2900362 h 2900362"/>
              <a:gd name="connsiteX6" fmla="*/ 483403 w 3892550"/>
              <a:gd name="connsiteY6" fmla="*/ 2900362 h 2900362"/>
              <a:gd name="connsiteX7" fmla="*/ 0 w 3892550"/>
              <a:gd name="connsiteY7" fmla="*/ 2416959 h 2900362"/>
              <a:gd name="connsiteX8" fmla="*/ 0 w 3892550"/>
              <a:gd name="connsiteY8" fmla="*/ 483403 h 2900362"/>
              <a:gd name="connsiteX0" fmla="*/ 0 w 4167558"/>
              <a:gd name="connsiteY0" fmla="*/ 100889 h 3081613"/>
              <a:gd name="connsiteX1" fmla="*/ 758411 w 4167558"/>
              <a:gd name="connsiteY1" fmla="*/ 181251 h 3081613"/>
              <a:gd name="connsiteX2" fmla="*/ 3684155 w 4167558"/>
              <a:gd name="connsiteY2" fmla="*/ 181251 h 3081613"/>
              <a:gd name="connsiteX3" fmla="*/ 4167558 w 4167558"/>
              <a:gd name="connsiteY3" fmla="*/ 664654 h 3081613"/>
              <a:gd name="connsiteX4" fmla="*/ 4167558 w 4167558"/>
              <a:gd name="connsiteY4" fmla="*/ 2598210 h 3081613"/>
              <a:gd name="connsiteX5" fmla="*/ 3684155 w 4167558"/>
              <a:gd name="connsiteY5" fmla="*/ 3081613 h 3081613"/>
              <a:gd name="connsiteX6" fmla="*/ 758411 w 4167558"/>
              <a:gd name="connsiteY6" fmla="*/ 3081613 h 3081613"/>
              <a:gd name="connsiteX7" fmla="*/ 275008 w 4167558"/>
              <a:gd name="connsiteY7" fmla="*/ 2598210 h 3081613"/>
              <a:gd name="connsiteX8" fmla="*/ 0 w 4167558"/>
              <a:gd name="connsiteY8" fmla="*/ 100889 h 3081613"/>
              <a:gd name="connsiteX0" fmla="*/ 0 w 4167558"/>
              <a:gd name="connsiteY0" fmla="*/ 237005 h 3217729"/>
              <a:gd name="connsiteX1" fmla="*/ 2044071 w 4167558"/>
              <a:gd name="connsiteY1" fmla="*/ 1108 h 3217729"/>
              <a:gd name="connsiteX2" fmla="*/ 3684155 w 4167558"/>
              <a:gd name="connsiteY2" fmla="*/ 317367 h 3217729"/>
              <a:gd name="connsiteX3" fmla="*/ 4167558 w 4167558"/>
              <a:gd name="connsiteY3" fmla="*/ 800770 h 3217729"/>
              <a:gd name="connsiteX4" fmla="*/ 4167558 w 4167558"/>
              <a:gd name="connsiteY4" fmla="*/ 2734326 h 3217729"/>
              <a:gd name="connsiteX5" fmla="*/ 3684155 w 4167558"/>
              <a:gd name="connsiteY5" fmla="*/ 3217729 h 3217729"/>
              <a:gd name="connsiteX6" fmla="*/ 758411 w 4167558"/>
              <a:gd name="connsiteY6" fmla="*/ 3217729 h 3217729"/>
              <a:gd name="connsiteX7" fmla="*/ 275008 w 4167558"/>
              <a:gd name="connsiteY7" fmla="*/ 2734326 h 3217729"/>
              <a:gd name="connsiteX8" fmla="*/ 0 w 4167558"/>
              <a:gd name="connsiteY8" fmla="*/ 237005 h 3217729"/>
              <a:gd name="connsiteX0" fmla="*/ 0 w 4236968"/>
              <a:gd name="connsiteY0" fmla="*/ 237005 h 3217729"/>
              <a:gd name="connsiteX1" fmla="*/ 2044071 w 4236968"/>
              <a:gd name="connsiteY1" fmla="*/ 1108 h 3217729"/>
              <a:gd name="connsiteX2" fmla="*/ 4096666 w 4236968"/>
              <a:gd name="connsiteY2" fmla="*/ 269240 h 3217729"/>
              <a:gd name="connsiteX3" fmla="*/ 4167558 w 4236968"/>
              <a:gd name="connsiteY3" fmla="*/ 800770 h 3217729"/>
              <a:gd name="connsiteX4" fmla="*/ 4167558 w 4236968"/>
              <a:gd name="connsiteY4" fmla="*/ 2734326 h 3217729"/>
              <a:gd name="connsiteX5" fmla="*/ 3684155 w 4236968"/>
              <a:gd name="connsiteY5" fmla="*/ 3217729 h 3217729"/>
              <a:gd name="connsiteX6" fmla="*/ 758411 w 4236968"/>
              <a:gd name="connsiteY6" fmla="*/ 3217729 h 3217729"/>
              <a:gd name="connsiteX7" fmla="*/ 275008 w 4236968"/>
              <a:gd name="connsiteY7" fmla="*/ 2734326 h 3217729"/>
              <a:gd name="connsiteX8" fmla="*/ 0 w 4236968"/>
              <a:gd name="connsiteY8" fmla="*/ 237005 h 3217729"/>
              <a:gd name="connsiteX0" fmla="*/ 0 w 4236968"/>
              <a:gd name="connsiteY0" fmla="*/ 237005 h 3217729"/>
              <a:gd name="connsiteX1" fmla="*/ 2044071 w 4236968"/>
              <a:gd name="connsiteY1" fmla="*/ 1108 h 3217729"/>
              <a:gd name="connsiteX2" fmla="*/ 4096666 w 4236968"/>
              <a:gd name="connsiteY2" fmla="*/ 269240 h 3217729"/>
              <a:gd name="connsiteX3" fmla="*/ 4167558 w 4236968"/>
              <a:gd name="connsiteY3" fmla="*/ 800770 h 3217729"/>
              <a:gd name="connsiteX4" fmla="*/ 4167558 w 4236968"/>
              <a:gd name="connsiteY4" fmla="*/ 2734326 h 3217729"/>
              <a:gd name="connsiteX5" fmla="*/ 3684155 w 4236968"/>
              <a:gd name="connsiteY5" fmla="*/ 3217729 h 3217729"/>
              <a:gd name="connsiteX6" fmla="*/ 758411 w 4236968"/>
              <a:gd name="connsiteY6" fmla="*/ 3217729 h 3217729"/>
              <a:gd name="connsiteX7" fmla="*/ 275008 w 4236968"/>
              <a:gd name="connsiteY7" fmla="*/ 2734326 h 3217729"/>
              <a:gd name="connsiteX8" fmla="*/ 0 w 4236968"/>
              <a:gd name="connsiteY8" fmla="*/ 237005 h 3217729"/>
              <a:gd name="connsiteX0" fmla="*/ 0 w 4236968"/>
              <a:gd name="connsiteY0" fmla="*/ 237005 h 3217729"/>
              <a:gd name="connsiteX1" fmla="*/ 2044071 w 4236968"/>
              <a:gd name="connsiteY1" fmla="*/ 1108 h 3217729"/>
              <a:gd name="connsiteX2" fmla="*/ 4096666 w 4236968"/>
              <a:gd name="connsiteY2" fmla="*/ 269240 h 3217729"/>
              <a:gd name="connsiteX3" fmla="*/ 4167558 w 4236968"/>
              <a:gd name="connsiteY3" fmla="*/ 800770 h 3217729"/>
              <a:gd name="connsiteX4" fmla="*/ 4167558 w 4236968"/>
              <a:gd name="connsiteY4" fmla="*/ 2734326 h 3217729"/>
              <a:gd name="connsiteX5" fmla="*/ 3684155 w 4236968"/>
              <a:gd name="connsiteY5" fmla="*/ 3217729 h 3217729"/>
              <a:gd name="connsiteX6" fmla="*/ 758411 w 4236968"/>
              <a:gd name="connsiteY6" fmla="*/ 3217729 h 3217729"/>
              <a:gd name="connsiteX7" fmla="*/ 275008 w 4236968"/>
              <a:gd name="connsiteY7" fmla="*/ 2734326 h 3217729"/>
              <a:gd name="connsiteX8" fmla="*/ 0 w 4236968"/>
              <a:gd name="connsiteY8" fmla="*/ 237005 h 3217729"/>
              <a:gd name="connsiteX0" fmla="*/ 0 w 4236968"/>
              <a:gd name="connsiteY0" fmla="*/ 237005 h 3217729"/>
              <a:gd name="connsiteX1" fmla="*/ 1865316 w 4236968"/>
              <a:gd name="connsiteY1" fmla="*/ 1108 h 3217729"/>
              <a:gd name="connsiteX2" fmla="*/ 4096666 w 4236968"/>
              <a:gd name="connsiteY2" fmla="*/ 269240 h 3217729"/>
              <a:gd name="connsiteX3" fmla="*/ 4167558 w 4236968"/>
              <a:gd name="connsiteY3" fmla="*/ 800770 h 3217729"/>
              <a:gd name="connsiteX4" fmla="*/ 4167558 w 4236968"/>
              <a:gd name="connsiteY4" fmla="*/ 2734326 h 3217729"/>
              <a:gd name="connsiteX5" fmla="*/ 3684155 w 4236968"/>
              <a:gd name="connsiteY5" fmla="*/ 3217729 h 3217729"/>
              <a:gd name="connsiteX6" fmla="*/ 758411 w 4236968"/>
              <a:gd name="connsiteY6" fmla="*/ 3217729 h 3217729"/>
              <a:gd name="connsiteX7" fmla="*/ 275008 w 4236968"/>
              <a:gd name="connsiteY7" fmla="*/ 2734326 h 3217729"/>
              <a:gd name="connsiteX8" fmla="*/ 0 w 4236968"/>
              <a:gd name="connsiteY8" fmla="*/ 237005 h 3217729"/>
              <a:gd name="connsiteX0" fmla="*/ 0 w 4236968"/>
              <a:gd name="connsiteY0" fmla="*/ 249876 h 3216850"/>
              <a:gd name="connsiteX1" fmla="*/ 1865316 w 4236968"/>
              <a:gd name="connsiteY1" fmla="*/ 229 h 3216850"/>
              <a:gd name="connsiteX2" fmla="*/ 4096666 w 4236968"/>
              <a:gd name="connsiteY2" fmla="*/ 268361 h 3216850"/>
              <a:gd name="connsiteX3" fmla="*/ 4167558 w 4236968"/>
              <a:gd name="connsiteY3" fmla="*/ 799891 h 3216850"/>
              <a:gd name="connsiteX4" fmla="*/ 4167558 w 4236968"/>
              <a:gd name="connsiteY4" fmla="*/ 2733447 h 3216850"/>
              <a:gd name="connsiteX5" fmla="*/ 3684155 w 4236968"/>
              <a:gd name="connsiteY5" fmla="*/ 3216850 h 3216850"/>
              <a:gd name="connsiteX6" fmla="*/ 758411 w 4236968"/>
              <a:gd name="connsiteY6" fmla="*/ 3216850 h 3216850"/>
              <a:gd name="connsiteX7" fmla="*/ 275008 w 4236968"/>
              <a:gd name="connsiteY7" fmla="*/ 2733447 h 3216850"/>
              <a:gd name="connsiteX8" fmla="*/ 0 w 4236968"/>
              <a:gd name="connsiteY8" fmla="*/ 249876 h 3216850"/>
              <a:gd name="connsiteX0" fmla="*/ 0 w 4236968"/>
              <a:gd name="connsiteY0" fmla="*/ 249647 h 3216621"/>
              <a:gd name="connsiteX1" fmla="*/ 1865316 w 4236968"/>
              <a:gd name="connsiteY1" fmla="*/ 0 h 3216621"/>
              <a:gd name="connsiteX2" fmla="*/ 4096666 w 4236968"/>
              <a:gd name="connsiteY2" fmla="*/ 268132 h 3216621"/>
              <a:gd name="connsiteX3" fmla="*/ 4167558 w 4236968"/>
              <a:gd name="connsiteY3" fmla="*/ 799662 h 3216621"/>
              <a:gd name="connsiteX4" fmla="*/ 4167558 w 4236968"/>
              <a:gd name="connsiteY4" fmla="*/ 2733218 h 3216621"/>
              <a:gd name="connsiteX5" fmla="*/ 3684155 w 4236968"/>
              <a:gd name="connsiteY5" fmla="*/ 3216621 h 3216621"/>
              <a:gd name="connsiteX6" fmla="*/ 758411 w 4236968"/>
              <a:gd name="connsiteY6" fmla="*/ 3216621 h 3216621"/>
              <a:gd name="connsiteX7" fmla="*/ 275008 w 4236968"/>
              <a:gd name="connsiteY7" fmla="*/ 2733218 h 3216621"/>
              <a:gd name="connsiteX8" fmla="*/ 0 w 4236968"/>
              <a:gd name="connsiteY8" fmla="*/ 249647 h 3216621"/>
              <a:gd name="connsiteX0" fmla="*/ 0 w 4211651"/>
              <a:gd name="connsiteY0" fmla="*/ 249647 h 3216621"/>
              <a:gd name="connsiteX1" fmla="*/ 1865316 w 4211651"/>
              <a:gd name="connsiteY1" fmla="*/ 0 h 3216621"/>
              <a:gd name="connsiteX2" fmla="*/ 4096666 w 4211651"/>
              <a:gd name="connsiteY2" fmla="*/ 268132 h 3216621"/>
              <a:gd name="connsiteX3" fmla="*/ 4082065 w 4211651"/>
              <a:gd name="connsiteY3" fmla="*/ 1818140 h 3216621"/>
              <a:gd name="connsiteX4" fmla="*/ 4167558 w 4211651"/>
              <a:gd name="connsiteY4" fmla="*/ 2733218 h 3216621"/>
              <a:gd name="connsiteX5" fmla="*/ 3684155 w 4211651"/>
              <a:gd name="connsiteY5" fmla="*/ 3216621 h 3216621"/>
              <a:gd name="connsiteX6" fmla="*/ 758411 w 4211651"/>
              <a:gd name="connsiteY6" fmla="*/ 3216621 h 3216621"/>
              <a:gd name="connsiteX7" fmla="*/ 275008 w 4211651"/>
              <a:gd name="connsiteY7" fmla="*/ 2733218 h 3216621"/>
              <a:gd name="connsiteX8" fmla="*/ 0 w 4211651"/>
              <a:gd name="connsiteY8" fmla="*/ 249647 h 3216621"/>
              <a:gd name="connsiteX0" fmla="*/ 0 w 4192337"/>
              <a:gd name="connsiteY0" fmla="*/ 249647 h 3216621"/>
              <a:gd name="connsiteX1" fmla="*/ 1865316 w 4192337"/>
              <a:gd name="connsiteY1" fmla="*/ 0 h 3216621"/>
              <a:gd name="connsiteX2" fmla="*/ 4070647 w 4192337"/>
              <a:gd name="connsiteY2" fmla="*/ 271849 h 3216621"/>
              <a:gd name="connsiteX3" fmla="*/ 4082065 w 4192337"/>
              <a:gd name="connsiteY3" fmla="*/ 1818140 h 3216621"/>
              <a:gd name="connsiteX4" fmla="*/ 4167558 w 4192337"/>
              <a:gd name="connsiteY4" fmla="*/ 2733218 h 3216621"/>
              <a:gd name="connsiteX5" fmla="*/ 3684155 w 4192337"/>
              <a:gd name="connsiteY5" fmla="*/ 3216621 h 3216621"/>
              <a:gd name="connsiteX6" fmla="*/ 758411 w 4192337"/>
              <a:gd name="connsiteY6" fmla="*/ 3216621 h 3216621"/>
              <a:gd name="connsiteX7" fmla="*/ 275008 w 4192337"/>
              <a:gd name="connsiteY7" fmla="*/ 2733218 h 3216621"/>
              <a:gd name="connsiteX8" fmla="*/ 0 w 4192337"/>
              <a:gd name="connsiteY8" fmla="*/ 249647 h 3216621"/>
              <a:gd name="connsiteX0" fmla="*/ 0 w 4167558"/>
              <a:gd name="connsiteY0" fmla="*/ 249647 h 3216621"/>
              <a:gd name="connsiteX1" fmla="*/ 1865316 w 4167558"/>
              <a:gd name="connsiteY1" fmla="*/ 0 h 3216621"/>
              <a:gd name="connsiteX2" fmla="*/ 4070647 w 4167558"/>
              <a:gd name="connsiteY2" fmla="*/ 271849 h 3216621"/>
              <a:gd name="connsiteX3" fmla="*/ 4082065 w 4167558"/>
              <a:gd name="connsiteY3" fmla="*/ 1818140 h 3216621"/>
              <a:gd name="connsiteX4" fmla="*/ 4167558 w 4167558"/>
              <a:gd name="connsiteY4" fmla="*/ 2733218 h 3216621"/>
              <a:gd name="connsiteX5" fmla="*/ 3684155 w 4167558"/>
              <a:gd name="connsiteY5" fmla="*/ 3216621 h 3216621"/>
              <a:gd name="connsiteX6" fmla="*/ 758411 w 4167558"/>
              <a:gd name="connsiteY6" fmla="*/ 3216621 h 3216621"/>
              <a:gd name="connsiteX7" fmla="*/ 275008 w 4167558"/>
              <a:gd name="connsiteY7" fmla="*/ 2733218 h 3216621"/>
              <a:gd name="connsiteX8" fmla="*/ 0 w 4167558"/>
              <a:gd name="connsiteY8" fmla="*/ 249647 h 3216621"/>
              <a:gd name="connsiteX0" fmla="*/ 0 w 4167558"/>
              <a:gd name="connsiteY0" fmla="*/ 249647 h 3216621"/>
              <a:gd name="connsiteX1" fmla="*/ 1865316 w 4167558"/>
              <a:gd name="connsiteY1" fmla="*/ 0 h 3216621"/>
              <a:gd name="connsiteX2" fmla="*/ 4070647 w 4167558"/>
              <a:gd name="connsiteY2" fmla="*/ 271849 h 3216621"/>
              <a:gd name="connsiteX3" fmla="*/ 4082065 w 4167558"/>
              <a:gd name="connsiteY3" fmla="*/ 1818140 h 3216621"/>
              <a:gd name="connsiteX4" fmla="*/ 4167558 w 4167558"/>
              <a:gd name="connsiteY4" fmla="*/ 2733218 h 3216621"/>
              <a:gd name="connsiteX5" fmla="*/ 3684155 w 4167558"/>
              <a:gd name="connsiteY5" fmla="*/ 3216621 h 3216621"/>
              <a:gd name="connsiteX6" fmla="*/ 758411 w 4167558"/>
              <a:gd name="connsiteY6" fmla="*/ 3216621 h 3216621"/>
              <a:gd name="connsiteX7" fmla="*/ 275008 w 4167558"/>
              <a:gd name="connsiteY7" fmla="*/ 2733218 h 3216621"/>
              <a:gd name="connsiteX8" fmla="*/ 0 w 4167558"/>
              <a:gd name="connsiteY8" fmla="*/ 249647 h 3216621"/>
              <a:gd name="connsiteX0" fmla="*/ 0 w 4112354"/>
              <a:gd name="connsiteY0" fmla="*/ 249647 h 3216621"/>
              <a:gd name="connsiteX1" fmla="*/ 1865316 w 4112354"/>
              <a:gd name="connsiteY1" fmla="*/ 0 h 3216621"/>
              <a:gd name="connsiteX2" fmla="*/ 4070647 w 4112354"/>
              <a:gd name="connsiteY2" fmla="*/ 271849 h 3216621"/>
              <a:gd name="connsiteX3" fmla="*/ 4082065 w 4112354"/>
              <a:gd name="connsiteY3" fmla="*/ 1818140 h 3216621"/>
              <a:gd name="connsiteX4" fmla="*/ 3855324 w 4112354"/>
              <a:gd name="connsiteY4" fmla="*/ 2617989 h 3216621"/>
              <a:gd name="connsiteX5" fmla="*/ 3684155 w 4112354"/>
              <a:gd name="connsiteY5" fmla="*/ 3216621 h 3216621"/>
              <a:gd name="connsiteX6" fmla="*/ 758411 w 4112354"/>
              <a:gd name="connsiteY6" fmla="*/ 3216621 h 3216621"/>
              <a:gd name="connsiteX7" fmla="*/ 275008 w 4112354"/>
              <a:gd name="connsiteY7" fmla="*/ 2733218 h 3216621"/>
              <a:gd name="connsiteX8" fmla="*/ 0 w 4112354"/>
              <a:gd name="connsiteY8" fmla="*/ 249647 h 3216621"/>
              <a:gd name="connsiteX0" fmla="*/ 0 w 4112354"/>
              <a:gd name="connsiteY0" fmla="*/ 249647 h 3216621"/>
              <a:gd name="connsiteX1" fmla="*/ 1865316 w 4112354"/>
              <a:gd name="connsiteY1" fmla="*/ 0 h 3216621"/>
              <a:gd name="connsiteX2" fmla="*/ 4070647 w 4112354"/>
              <a:gd name="connsiteY2" fmla="*/ 271849 h 3216621"/>
              <a:gd name="connsiteX3" fmla="*/ 4082065 w 4112354"/>
              <a:gd name="connsiteY3" fmla="*/ 1818140 h 3216621"/>
              <a:gd name="connsiteX4" fmla="*/ 3684155 w 4112354"/>
              <a:gd name="connsiteY4" fmla="*/ 3216621 h 3216621"/>
              <a:gd name="connsiteX5" fmla="*/ 758411 w 4112354"/>
              <a:gd name="connsiteY5" fmla="*/ 3216621 h 3216621"/>
              <a:gd name="connsiteX6" fmla="*/ 275008 w 4112354"/>
              <a:gd name="connsiteY6" fmla="*/ 2733218 h 3216621"/>
              <a:gd name="connsiteX7" fmla="*/ 0 w 4112354"/>
              <a:gd name="connsiteY7" fmla="*/ 249647 h 3216621"/>
              <a:gd name="connsiteX0" fmla="*/ 0 w 4112354"/>
              <a:gd name="connsiteY0" fmla="*/ 249647 h 3324416"/>
              <a:gd name="connsiteX1" fmla="*/ 1865316 w 4112354"/>
              <a:gd name="connsiteY1" fmla="*/ 0 h 3324416"/>
              <a:gd name="connsiteX2" fmla="*/ 4070647 w 4112354"/>
              <a:gd name="connsiteY2" fmla="*/ 271849 h 3324416"/>
              <a:gd name="connsiteX3" fmla="*/ 4082065 w 4112354"/>
              <a:gd name="connsiteY3" fmla="*/ 1818140 h 3324416"/>
              <a:gd name="connsiteX4" fmla="*/ 2193609 w 4112354"/>
              <a:gd name="connsiteY4" fmla="*/ 3324416 h 3324416"/>
              <a:gd name="connsiteX5" fmla="*/ 758411 w 4112354"/>
              <a:gd name="connsiteY5" fmla="*/ 3216621 h 3324416"/>
              <a:gd name="connsiteX6" fmla="*/ 275008 w 4112354"/>
              <a:gd name="connsiteY6" fmla="*/ 2733218 h 3324416"/>
              <a:gd name="connsiteX7" fmla="*/ 0 w 4112354"/>
              <a:gd name="connsiteY7" fmla="*/ 249647 h 3324416"/>
              <a:gd name="connsiteX0" fmla="*/ 0 w 4112354"/>
              <a:gd name="connsiteY0" fmla="*/ 249647 h 3759313"/>
              <a:gd name="connsiteX1" fmla="*/ 1865316 w 4112354"/>
              <a:gd name="connsiteY1" fmla="*/ 0 h 3759313"/>
              <a:gd name="connsiteX2" fmla="*/ 4070647 w 4112354"/>
              <a:gd name="connsiteY2" fmla="*/ 271849 h 3759313"/>
              <a:gd name="connsiteX3" fmla="*/ 4082065 w 4112354"/>
              <a:gd name="connsiteY3" fmla="*/ 1818140 h 3759313"/>
              <a:gd name="connsiteX4" fmla="*/ 1115658 w 4112354"/>
              <a:gd name="connsiteY4" fmla="*/ 3759313 h 3759313"/>
              <a:gd name="connsiteX5" fmla="*/ 758411 w 4112354"/>
              <a:gd name="connsiteY5" fmla="*/ 3216621 h 3759313"/>
              <a:gd name="connsiteX6" fmla="*/ 275008 w 4112354"/>
              <a:gd name="connsiteY6" fmla="*/ 2733218 h 3759313"/>
              <a:gd name="connsiteX7" fmla="*/ 0 w 4112354"/>
              <a:gd name="connsiteY7" fmla="*/ 249647 h 3759313"/>
              <a:gd name="connsiteX0" fmla="*/ 0 w 4112354"/>
              <a:gd name="connsiteY0" fmla="*/ 249647 h 3759313"/>
              <a:gd name="connsiteX1" fmla="*/ 1865316 w 4112354"/>
              <a:gd name="connsiteY1" fmla="*/ 0 h 3759313"/>
              <a:gd name="connsiteX2" fmla="*/ 4070647 w 4112354"/>
              <a:gd name="connsiteY2" fmla="*/ 271849 h 3759313"/>
              <a:gd name="connsiteX3" fmla="*/ 4082065 w 4112354"/>
              <a:gd name="connsiteY3" fmla="*/ 1818140 h 3759313"/>
              <a:gd name="connsiteX4" fmla="*/ 1115658 w 4112354"/>
              <a:gd name="connsiteY4" fmla="*/ 3759313 h 3759313"/>
              <a:gd name="connsiteX5" fmla="*/ 758411 w 4112354"/>
              <a:gd name="connsiteY5" fmla="*/ 3216621 h 3759313"/>
              <a:gd name="connsiteX6" fmla="*/ 275008 w 4112354"/>
              <a:gd name="connsiteY6" fmla="*/ 2733218 h 3759313"/>
              <a:gd name="connsiteX7" fmla="*/ 0 w 4112354"/>
              <a:gd name="connsiteY7" fmla="*/ 249647 h 3759313"/>
              <a:gd name="connsiteX0" fmla="*/ 0 w 4112354"/>
              <a:gd name="connsiteY0" fmla="*/ 249647 h 3759313"/>
              <a:gd name="connsiteX1" fmla="*/ 1865316 w 4112354"/>
              <a:gd name="connsiteY1" fmla="*/ 0 h 3759313"/>
              <a:gd name="connsiteX2" fmla="*/ 4070647 w 4112354"/>
              <a:gd name="connsiteY2" fmla="*/ 271849 h 3759313"/>
              <a:gd name="connsiteX3" fmla="*/ 4082065 w 4112354"/>
              <a:gd name="connsiteY3" fmla="*/ 1818140 h 3759313"/>
              <a:gd name="connsiteX4" fmla="*/ 1115658 w 4112354"/>
              <a:gd name="connsiteY4" fmla="*/ 3759313 h 3759313"/>
              <a:gd name="connsiteX5" fmla="*/ 758411 w 4112354"/>
              <a:gd name="connsiteY5" fmla="*/ 3216621 h 3759313"/>
              <a:gd name="connsiteX6" fmla="*/ 275008 w 4112354"/>
              <a:gd name="connsiteY6" fmla="*/ 2733218 h 3759313"/>
              <a:gd name="connsiteX7" fmla="*/ 0 w 4112354"/>
              <a:gd name="connsiteY7" fmla="*/ 249647 h 3759313"/>
              <a:gd name="connsiteX0" fmla="*/ 0 w 4112354"/>
              <a:gd name="connsiteY0" fmla="*/ 249647 h 3759313"/>
              <a:gd name="connsiteX1" fmla="*/ 1865316 w 4112354"/>
              <a:gd name="connsiteY1" fmla="*/ 0 h 3759313"/>
              <a:gd name="connsiteX2" fmla="*/ 4070647 w 4112354"/>
              <a:gd name="connsiteY2" fmla="*/ 271849 h 3759313"/>
              <a:gd name="connsiteX3" fmla="*/ 4082065 w 4112354"/>
              <a:gd name="connsiteY3" fmla="*/ 1818140 h 3759313"/>
              <a:gd name="connsiteX4" fmla="*/ 1115658 w 4112354"/>
              <a:gd name="connsiteY4" fmla="*/ 3759313 h 3759313"/>
              <a:gd name="connsiteX5" fmla="*/ 758411 w 4112354"/>
              <a:gd name="connsiteY5" fmla="*/ 3216621 h 3759313"/>
              <a:gd name="connsiteX6" fmla="*/ 275008 w 4112354"/>
              <a:gd name="connsiteY6" fmla="*/ 2733218 h 3759313"/>
              <a:gd name="connsiteX7" fmla="*/ 0 w 4112354"/>
              <a:gd name="connsiteY7" fmla="*/ 249647 h 3759313"/>
              <a:gd name="connsiteX0" fmla="*/ 0 w 4112354"/>
              <a:gd name="connsiteY0" fmla="*/ 249647 h 3784346"/>
              <a:gd name="connsiteX1" fmla="*/ 1865316 w 4112354"/>
              <a:gd name="connsiteY1" fmla="*/ 0 h 3784346"/>
              <a:gd name="connsiteX2" fmla="*/ 4070647 w 4112354"/>
              <a:gd name="connsiteY2" fmla="*/ 271849 h 3784346"/>
              <a:gd name="connsiteX3" fmla="*/ 4082065 w 4112354"/>
              <a:gd name="connsiteY3" fmla="*/ 1818140 h 3784346"/>
              <a:gd name="connsiteX4" fmla="*/ 1115658 w 4112354"/>
              <a:gd name="connsiteY4" fmla="*/ 3759313 h 3784346"/>
              <a:gd name="connsiteX5" fmla="*/ 758411 w 4112354"/>
              <a:gd name="connsiteY5" fmla="*/ 3216621 h 3784346"/>
              <a:gd name="connsiteX6" fmla="*/ 275008 w 4112354"/>
              <a:gd name="connsiteY6" fmla="*/ 2733218 h 3784346"/>
              <a:gd name="connsiteX7" fmla="*/ 0 w 4112354"/>
              <a:gd name="connsiteY7" fmla="*/ 249647 h 3784346"/>
              <a:gd name="connsiteX0" fmla="*/ 0 w 4112354"/>
              <a:gd name="connsiteY0" fmla="*/ 249647 h 3805777"/>
              <a:gd name="connsiteX1" fmla="*/ 1865316 w 4112354"/>
              <a:gd name="connsiteY1" fmla="*/ 0 h 3805777"/>
              <a:gd name="connsiteX2" fmla="*/ 4070647 w 4112354"/>
              <a:gd name="connsiteY2" fmla="*/ 271849 h 3805777"/>
              <a:gd name="connsiteX3" fmla="*/ 4082065 w 4112354"/>
              <a:gd name="connsiteY3" fmla="*/ 1818140 h 3805777"/>
              <a:gd name="connsiteX4" fmla="*/ 1041317 w 4112354"/>
              <a:gd name="connsiteY4" fmla="*/ 3781616 h 3805777"/>
              <a:gd name="connsiteX5" fmla="*/ 758411 w 4112354"/>
              <a:gd name="connsiteY5" fmla="*/ 3216621 h 3805777"/>
              <a:gd name="connsiteX6" fmla="*/ 275008 w 4112354"/>
              <a:gd name="connsiteY6" fmla="*/ 2733218 h 3805777"/>
              <a:gd name="connsiteX7" fmla="*/ 0 w 4112354"/>
              <a:gd name="connsiteY7" fmla="*/ 249647 h 3805777"/>
              <a:gd name="connsiteX0" fmla="*/ 0 w 4112354"/>
              <a:gd name="connsiteY0" fmla="*/ 249647 h 3802786"/>
              <a:gd name="connsiteX1" fmla="*/ 1865316 w 4112354"/>
              <a:gd name="connsiteY1" fmla="*/ 0 h 3802786"/>
              <a:gd name="connsiteX2" fmla="*/ 4070647 w 4112354"/>
              <a:gd name="connsiteY2" fmla="*/ 271849 h 3802786"/>
              <a:gd name="connsiteX3" fmla="*/ 4082065 w 4112354"/>
              <a:gd name="connsiteY3" fmla="*/ 1818140 h 3802786"/>
              <a:gd name="connsiteX4" fmla="*/ 1041317 w 4112354"/>
              <a:gd name="connsiteY4" fmla="*/ 3781616 h 3802786"/>
              <a:gd name="connsiteX5" fmla="*/ 758411 w 4112354"/>
              <a:gd name="connsiteY5" fmla="*/ 3216621 h 3802786"/>
              <a:gd name="connsiteX6" fmla="*/ 275008 w 4112354"/>
              <a:gd name="connsiteY6" fmla="*/ 2733218 h 3802786"/>
              <a:gd name="connsiteX7" fmla="*/ 0 w 4112354"/>
              <a:gd name="connsiteY7" fmla="*/ 249647 h 3802786"/>
              <a:gd name="connsiteX0" fmla="*/ 0 w 4112354"/>
              <a:gd name="connsiteY0" fmla="*/ 249647 h 3812801"/>
              <a:gd name="connsiteX1" fmla="*/ 1865316 w 4112354"/>
              <a:gd name="connsiteY1" fmla="*/ 0 h 3812801"/>
              <a:gd name="connsiteX2" fmla="*/ 4070647 w 4112354"/>
              <a:gd name="connsiteY2" fmla="*/ 271849 h 3812801"/>
              <a:gd name="connsiteX3" fmla="*/ 4082065 w 4112354"/>
              <a:gd name="connsiteY3" fmla="*/ 1818140 h 3812801"/>
              <a:gd name="connsiteX4" fmla="*/ 1041317 w 4112354"/>
              <a:gd name="connsiteY4" fmla="*/ 3781616 h 3812801"/>
              <a:gd name="connsiteX5" fmla="*/ 765845 w 4112354"/>
              <a:gd name="connsiteY5" fmla="*/ 3417343 h 3812801"/>
              <a:gd name="connsiteX6" fmla="*/ 275008 w 4112354"/>
              <a:gd name="connsiteY6" fmla="*/ 2733218 h 3812801"/>
              <a:gd name="connsiteX7" fmla="*/ 0 w 4112354"/>
              <a:gd name="connsiteY7" fmla="*/ 249647 h 3812801"/>
              <a:gd name="connsiteX0" fmla="*/ 0 w 4112354"/>
              <a:gd name="connsiteY0" fmla="*/ 249647 h 3815236"/>
              <a:gd name="connsiteX1" fmla="*/ 1865316 w 4112354"/>
              <a:gd name="connsiteY1" fmla="*/ 0 h 3815236"/>
              <a:gd name="connsiteX2" fmla="*/ 4070647 w 4112354"/>
              <a:gd name="connsiteY2" fmla="*/ 271849 h 3815236"/>
              <a:gd name="connsiteX3" fmla="*/ 4082065 w 4112354"/>
              <a:gd name="connsiteY3" fmla="*/ 1818140 h 3815236"/>
              <a:gd name="connsiteX4" fmla="*/ 1041317 w 4112354"/>
              <a:gd name="connsiteY4" fmla="*/ 3781616 h 3815236"/>
              <a:gd name="connsiteX5" fmla="*/ 765845 w 4112354"/>
              <a:gd name="connsiteY5" fmla="*/ 3417343 h 3815236"/>
              <a:gd name="connsiteX6" fmla="*/ 275008 w 4112354"/>
              <a:gd name="connsiteY6" fmla="*/ 2733218 h 3815236"/>
              <a:gd name="connsiteX7" fmla="*/ 0 w 4112354"/>
              <a:gd name="connsiteY7" fmla="*/ 249647 h 3815236"/>
              <a:gd name="connsiteX0" fmla="*/ 0 w 4112354"/>
              <a:gd name="connsiteY0" fmla="*/ 249647 h 3919721"/>
              <a:gd name="connsiteX1" fmla="*/ 1865316 w 4112354"/>
              <a:gd name="connsiteY1" fmla="*/ 0 h 3919721"/>
              <a:gd name="connsiteX2" fmla="*/ 4070647 w 4112354"/>
              <a:gd name="connsiteY2" fmla="*/ 271849 h 3919721"/>
              <a:gd name="connsiteX3" fmla="*/ 4082065 w 4112354"/>
              <a:gd name="connsiteY3" fmla="*/ 1818140 h 3919721"/>
              <a:gd name="connsiteX4" fmla="*/ 1041317 w 4112354"/>
              <a:gd name="connsiteY4" fmla="*/ 3781616 h 3919721"/>
              <a:gd name="connsiteX5" fmla="*/ 862489 w 4112354"/>
              <a:gd name="connsiteY5" fmla="*/ 3792767 h 3919721"/>
              <a:gd name="connsiteX6" fmla="*/ 275008 w 4112354"/>
              <a:gd name="connsiteY6" fmla="*/ 2733218 h 3919721"/>
              <a:gd name="connsiteX7" fmla="*/ 0 w 4112354"/>
              <a:gd name="connsiteY7" fmla="*/ 249647 h 3919721"/>
              <a:gd name="connsiteX0" fmla="*/ 0 w 4112354"/>
              <a:gd name="connsiteY0" fmla="*/ 249647 h 3855985"/>
              <a:gd name="connsiteX1" fmla="*/ 1865316 w 4112354"/>
              <a:gd name="connsiteY1" fmla="*/ 0 h 3855985"/>
              <a:gd name="connsiteX2" fmla="*/ 4070647 w 4112354"/>
              <a:gd name="connsiteY2" fmla="*/ 271849 h 3855985"/>
              <a:gd name="connsiteX3" fmla="*/ 4082065 w 4112354"/>
              <a:gd name="connsiteY3" fmla="*/ 1818140 h 3855985"/>
              <a:gd name="connsiteX4" fmla="*/ 1041317 w 4112354"/>
              <a:gd name="connsiteY4" fmla="*/ 3781616 h 3855985"/>
              <a:gd name="connsiteX5" fmla="*/ 862489 w 4112354"/>
              <a:gd name="connsiteY5" fmla="*/ 3792767 h 3855985"/>
              <a:gd name="connsiteX6" fmla="*/ 275008 w 4112354"/>
              <a:gd name="connsiteY6" fmla="*/ 2733218 h 3855985"/>
              <a:gd name="connsiteX7" fmla="*/ 0 w 4112354"/>
              <a:gd name="connsiteY7" fmla="*/ 249647 h 3855985"/>
              <a:gd name="connsiteX0" fmla="*/ 0 w 4112354"/>
              <a:gd name="connsiteY0" fmla="*/ 249647 h 3805527"/>
              <a:gd name="connsiteX1" fmla="*/ 1865316 w 4112354"/>
              <a:gd name="connsiteY1" fmla="*/ 0 h 3805527"/>
              <a:gd name="connsiteX2" fmla="*/ 4070647 w 4112354"/>
              <a:gd name="connsiteY2" fmla="*/ 271849 h 3805527"/>
              <a:gd name="connsiteX3" fmla="*/ 4082065 w 4112354"/>
              <a:gd name="connsiteY3" fmla="*/ 1818140 h 3805527"/>
              <a:gd name="connsiteX4" fmla="*/ 1041317 w 4112354"/>
              <a:gd name="connsiteY4" fmla="*/ 3781616 h 3805527"/>
              <a:gd name="connsiteX5" fmla="*/ 862489 w 4112354"/>
              <a:gd name="connsiteY5" fmla="*/ 3792767 h 3805527"/>
              <a:gd name="connsiteX6" fmla="*/ 275008 w 4112354"/>
              <a:gd name="connsiteY6" fmla="*/ 2733218 h 3805527"/>
              <a:gd name="connsiteX7" fmla="*/ 0 w 4112354"/>
              <a:gd name="connsiteY7" fmla="*/ 249647 h 3805527"/>
              <a:gd name="connsiteX0" fmla="*/ 0 w 4112354"/>
              <a:gd name="connsiteY0" fmla="*/ 249647 h 3808881"/>
              <a:gd name="connsiteX1" fmla="*/ 1865316 w 4112354"/>
              <a:gd name="connsiteY1" fmla="*/ 0 h 3808881"/>
              <a:gd name="connsiteX2" fmla="*/ 4070647 w 4112354"/>
              <a:gd name="connsiteY2" fmla="*/ 271849 h 3808881"/>
              <a:gd name="connsiteX3" fmla="*/ 4082065 w 4112354"/>
              <a:gd name="connsiteY3" fmla="*/ 1818140 h 3808881"/>
              <a:gd name="connsiteX4" fmla="*/ 1041317 w 4112354"/>
              <a:gd name="connsiteY4" fmla="*/ 3781616 h 3808881"/>
              <a:gd name="connsiteX5" fmla="*/ 855054 w 4112354"/>
              <a:gd name="connsiteY5" fmla="*/ 3796484 h 3808881"/>
              <a:gd name="connsiteX6" fmla="*/ 275008 w 4112354"/>
              <a:gd name="connsiteY6" fmla="*/ 2733218 h 3808881"/>
              <a:gd name="connsiteX7" fmla="*/ 0 w 4112354"/>
              <a:gd name="connsiteY7" fmla="*/ 249647 h 3808881"/>
              <a:gd name="connsiteX0" fmla="*/ 0 w 4112354"/>
              <a:gd name="connsiteY0" fmla="*/ 249647 h 3808881"/>
              <a:gd name="connsiteX1" fmla="*/ 1865316 w 4112354"/>
              <a:gd name="connsiteY1" fmla="*/ 0 h 3808881"/>
              <a:gd name="connsiteX2" fmla="*/ 4070647 w 4112354"/>
              <a:gd name="connsiteY2" fmla="*/ 271849 h 3808881"/>
              <a:gd name="connsiteX3" fmla="*/ 4082065 w 4112354"/>
              <a:gd name="connsiteY3" fmla="*/ 1818140 h 3808881"/>
              <a:gd name="connsiteX4" fmla="*/ 1063620 w 4112354"/>
              <a:gd name="connsiteY4" fmla="*/ 3781616 h 3808881"/>
              <a:gd name="connsiteX5" fmla="*/ 855054 w 4112354"/>
              <a:gd name="connsiteY5" fmla="*/ 3796484 h 3808881"/>
              <a:gd name="connsiteX6" fmla="*/ 275008 w 4112354"/>
              <a:gd name="connsiteY6" fmla="*/ 2733218 h 3808881"/>
              <a:gd name="connsiteX7" fmla="*/ 0 w 4112354"/>
              <a:gd name="connsiteY7" fmla="*/ 249647 h 3808881"/>
              <a:gd name="connsiteX0" fmla="*/ 0 w 4112354"/>
              <a:gd name="connsiteY0" fmla="*/ 249647 h 3812118"/>
              <a:gd name="connsiteX1" fmla="*/ 1865316 w 4112354"/>
              <a:gd name="connsiteY1" fmla="*/ 0 h 3812118"/>
              <a:gd name="connsiteX2" fmla="*/ 4070647 w 4112354"/>
              <a:gd name="connsiteY2" fmla="*/ 271849 h 3812118"/>
              <a:gd name="connsiteX3" fmla="*/ 4082065 w 4112354"/>
              <a:gd name="connsiteY3" fmla="*/ 1818140 h 3812118"/>
              <a:gd name="connsiteX4" fmla="*/ 1063620 w 4112354"/>
              <a:gd name="connsiteY4" fmla="*/ 3781616 h 3812118"/>
              <a:gd name="connsiteX5" fmla="*/ 855054 w 4112354"/>
              <a:gd name="connsiteY5" fmla="*/ 3796484 h 3812118"/>
              <a:gd name="connsiteX6" fmla="*/ 275008 w 4112354"/>
              <a:gd name="connsiteY6" fmla="*/ 2733218 h 3812118"/>
              <a:gd name="connsiteX7" fmla="*/ 0 w 4112354"/>
              <a:gd name="connsiteY7" fmla="*/ 249647 h 3812118"/>
              <a:gd name="connsiteX0" fmla="*/ 0 w 4112354"/>
              <a:gd name="connsiteY0" fmla="*/ 249647 h 3807528"/>
              <a:gd name="connsiteX1" fmla="*/ 1865316 w 4112354"/>
              <a:gd name="connsiteY1" fmla="*/ 0 h 3807528"/>
              <a:gd name="connsiteX2" fmla="*/ 4070647 w 4112354"/>
              <a:gd name="connsiteY2" fmla="*/ 271849 h 3807528"/>
              <a:gd name="connsiteX3" fmla="*/ 4082065 w 4112354"/>
              <a:gd name="connsiteY3" fmla="*/ 1818140 h 3807528"/>
              <a:gd name="connsiteX4" fmla="*/ 1063620 w 4112354"/>
              <a:gd name="connsiteY4" fmla="*/ 3781616 h 3807528"/>
              <a:gd name="connsiteX5" fmla="*/ 855054 w 4112354"/>
              <a:gd name="connsiteY5" fmla="*/ 3796484 h 3807528"/>
              <a:gd name="connsiteX6" fmla="*/ 275008 w 4112354"/>
              <a:gd name="connsiteY6" fmla="*/ 2733218 h 3807528"/>
              <a:gd name="connsiteX7" fmla="*/ 0 w 4112354"/>
              <a:gd name="connsiteY7" fmla="*/ 249647 h 3807528"/>
              <a:gd name="connsiteX0" fmla="*/ 0 w 4112354"/>
              <a:gd name="connsiteY0" fmla="*/ 249647 h 3807528"/>
              <a:gd name="connsiteX1" fmla="*/ 1865316 w 4112354"/>
              <a:gd name="connsiteY1" fmla="*/ 0 h 3807528"/>
              <a:gd name="connsiteX2" fmla="*/ 4070647 w 4112354"/>
              <a:gd name="connsiteY2" fmla="*/ 271849 h 3807528"/>
              <a:gd name="connsiteX3" fmla="*/ 4082065 w 4112354"/>
              <a:gd name="connsiteY3" fmla="*/ 1818140 h 3807528"/>
              <a:gd name="connsiteX4" fmla="*/ 1063620 w 4112354"/>
              <a:gd name="connsiteY4" fmla="*/ 3781616 h 3807528"/>
              <a:gd name="connsiteX5" fmla="*/ 855054 w 4112354"/>
              <a:gd name="connsiteY5" fmla="*/ 3796484 h 3807528"/>
              <a:gd name="connsiteX6" fmla="*/ 275008 w 4112354"/>
              <a:gd name="connsiteY6" fmla="*/ 2733218 h 3807528"/>
              <a:gd name="connsiteX7" fmla="*/ 0 w 4112354"/>
              <a:gd name="connsiteY7" fmla="*/ 249647 h 3807528"/>
              <a:gd name="connsiteX0" fmla="*/ 0 w 4110532"/>
              <a:gd name="connsiteY0" fmla="*/ 249647 h 3807528"/>
              <a:gd name="connsiteX1" fmla="*/ 1865316 w 4110532"/>
              <a:gd name="connsiteY1" fmla="*/ 0 h 3807528"/>
              <a:gd name="connsiteX2" fmla="*/ 4070647 w 4110532"/>
              <a:gd name="connsiteY2" fmla="*/ 271849 h 3807528"/>
              <a:gd name="connsiteX3" fmla="*/ 4078348 w 4110532"/>
              <a:gd name="connsiteY3" fmla="*/ 1825575 h 3807528"/>
              <a:gd name="connsiteX4" fmla="*/ 1063620 w 4110532"/>
              <a:gd name="connsiteY4" fmla="*/ 3781616 h 3807528"/>
              <a:gd name="connsiteX5" fmla="*/ 855054 w 4110532"/>
              <a:gd name="connsiteY5" fmla="*/ 3796484 h 3807528"/>
              <a:gd name="connsiteX6" fmla="*/ 275008 w 4110532"/>
              <a:gd name="connsiteY6" fmla="*/ 2733218 h 3807528"/>
              <a:gd name="connsiteX7" fmla="*/ 0 w 4110532"/>
              <a:gd name="connsiteY7" fmla="*/ 249647 h 3807528"/>
              <a:gd name="connsiteX0" fmla="*/ 0 w 4110532"/>
              <a:gd name="connsiteY0" fmla="*/ 251758 h 3809639"/>
              <a:gd name="connsiteX1" fmla="*/ 1865316 w 4110532"/>
              <a:gd name="connsiteY1" fmla="*/ 2111 h 3809639"/>
              <a:gd name="connsiteX2" fmla="*/ 4070647 w 4110532"/>
              <a:gd name="connsiteY2" fmla="*/ 273960 h 3809639"/>
              <a:gd name="connsiteX3" fmla="*/ 4078348 w 4110532"/>
              <a:gd name="connsiteY3" fmla="*/ 1827686 h 3809639"/>
              <a:gd name="connsiteX4" fmla="*/ 1063620 w 4110532"/>
              <a:gd name="connsiteY4" fmla="*/ 3783727 h 3809639"/>
              <a:gd name="connsiteX5" fmla="*/ 855054 w 4110532"/>
              <a:gd name="connsiteY5" fmla="*/ 3798595 h 3809639"/>
              <a:gd name="connsiteX6" fmla="*/ 275008 w 4110532"/>
              <a:gd name="connsiteY6" fmla="*/ 2735329 h 3809639"/>
              <a:gd name="connsiteX7" fmla="*/ 0 w 4110532"/>
              <a:gd name="connsiteY7" fmla="*/ 251758 h 3809639"/>
              <a:gd name="connsiteX0" fmla="*/ 0 w 4110532"/>
              <a:gd name="connsiteY0" fmla="*/ 246201 h 3804082"/>
              <a:gd name="connsiteX1" fmla="*/ 4070647 w 4110532"/>
              <a:gd name="connsiteY1" fmla="*/ 268403 h 3804082"/>
              <a:gd name="connsiteX2" fmla="*/ 4078348 w 4110532"/>
              <a:gd name="connsiteY2" fmla="*/ 1822129 h 3804082"/>
              <a:gd name="connsiteX3" fmla="*/ 1063620 w 4110532"/>
              <a:gd name="connsiteY3" fmla="*/ 3778170 h 3804082"/>
              <a:gd name="connsiteX4" fmla="*/ 855054 w 4110532"/>
              <a:gd name="connsiteY4" fmla="*/ 3793038 h 3804082"/>
              <a:gd name="connsiteX5" fmla="*/ 275008 w 4110532"/>
              <a:gd name="connsiteY5" fmla="*/ 2729772 h 3804082"/>
              <a:gd name="connsiteX6" fmla="*/ 0 w 4110532"/>
              <a:gd name="connsiteY6" fmla="*/ 246201 h 3804082"/>
              <a:gd name="connsiteX0" fmla="*/ 0 w 4114249"/>
              <a:gd name="connsiteY0" fmla="*/ 233399 h 3824733"/>
              <a:gd name="connsiteX1" fmla="*/ 4074364 w 4114249"/>
              <a:gd name="connsiteY1" fmla="*/ 289054 h 3824733"/>
              <a:gd name="connsiteX2" fmla="*/ 4082065 w 4114249"/>
              <a:gd name="connsiteY2" fmla="*/ 1842780 h 3824733"/>
              <a:gd name="connsiteX3" fmla="*/ 1067337 w 4114249"/>
              <a:gd name="connsiteY3" fmla="*/ 3798821 h 3824733"/>
              <a:gd name="connsiteX4" fmla="*/ 858771 w 4114249"/>
              <a:gd name="connsiteY4" fmla="*/ 3813689 h 3824733"/>
              <a:gd name="connsiteX5" fmla="*/ 278725 w 4114249"/>
              <a:gd name="connsiteY5" fmla="*/ 2750423 h 3824733"/>
              <a:gd name="connsiteX6" fmla="*/ 0 w 4114249"/>
              <a:gd name="connsiteY6" fmla="*/ 233399 h 3824733"/>
              <a:gd name="connsiteX0" fmla="*/ 0 w 4114249"/>
              <a:gd name="connsiteY0" fmla="*/ 227044 h 3818378"/>
              <a:gd name="connsiteX1" fmla="*/ 4074364 w 4114249"/>
              <a:gd name="connsiteY1" fmla="*/ 282699 h 3818378"/>
              <a:gd name="connsiteX2" fmla="*/ 4082065 w 4114249"/>
              <a:gd name="connsiteY2" fmla="*/ 1836425 h 3818378"/>
              <a:gd name="connsiteX3" fmla="*/ 1067337 w 4114249"/>
              <a:gd name="connsiteY3" fmla="*/ 3792466 h 3818378"/>
              <a:gd name="connsiteX4" fmla="*/ 858771 w 4114249"/>
              <a:gd name="connsiteY4" fmla="*/ 3807334 h 3818378"/>
              <a:gd name="connsiteX5" fmla="*/ 278725 w 4114249"/>
              <a:gd name="connsiteY5" fmla="*/ 2744068 h 3818378"/>
              <a:gd name="connsiteX6" fmla="*/ 0 w 4114249"/>
              <a:gd name="connsiteY6" fmla="*/ 227044 h 3818378"/>
              <a:gd name="connsiteX0" fmla="*/ 0 w 4114249"/>
              <a:gd name="connsiteY0" fmla="*/ 219361 h 3810695"/>
              <a:gd name="connsiteX1" fmla="*/ 4074364 w 4114249"/>
              <a:gd name="connsiteY1" fmla="*/ 275016 h 3810695"/>
              <a:gd name="connsiteX2" fmla="*/ 4082065 w 4114249"/>
              <a:gd name="connsiteY2" fmla="*/ 1828742 h 3810695"/>
              <a:gd name="connsiteX3" fmla="*/ 1067337 w 4114249"/>
              <a:gd name="connsiteY3" fmla="*/ 3784783 h 3810695"/>
              <a:gd name="connsiteX4" fmla="*/ 858771 w 4114249"/>
              <a:gd name="connsiteY4" fmla="*/ 3799651 h 3810695"/>
              <a:gd name="connsiteX5" fmla="*/ 278725 w 4114249"/>
              <a:gd name="connsiteY5" fmla="*/ 2736385 h 3810695"/>
              <a:gd name="connsiteX6" fmla="*/ 0 w 4114249"/>
              <a:gd name="connsiteY6" fmla="*/ 219361 h 3810695"/>
              <a:gd name="connsiteX0" fmla="*/ 0 w 4114249"/>
              <a:gd name="connsiteY0" fmla="*/ 219361 h 3810695"/>
              <a:gd name="connsiteX1" fmla="*/ 4074364 w 4114249"/>
              <a:gd name="connsiteY1" fmla="*/ 275016 h 3810695"/>
              <a:gd name="connsiteX2" fmla="*/ 4082065 w 4114249"/>
              <a:gd name="connsiteY2" fmla="*/ 1828742 h 3810695"/>
              <a:gd name="connsiteX3" fmla="*/ 1067337 w 4114249"/>
              <a:gd name="connsiteY3" fmla="*/ 3784783 h 3810695"/>
              <a:gd name="connsiteX4" fmla="*/ 858771 w 4114249"/>
              <a:gd name="connsiteY4" fmla="*/ 3799651 h 3810695"/>
              <a:gd name="connsiteX5" fmla="*/ 278725 w 4114249"/>
              <a:gd name="connsiteY5" fmla="*/ 2736385 h 3810695"/>
              <a:gd name="connsiteX6" fmla="*/ 0 w 4114249"/>
              <a:gd name="connsiteY6" fmla="*/ 219361 h 3810695"/>
              <a:gd name="connsiteX0" fmla="*/ 135330 w 4249579"/>
              <a:gd name="connsiteY0" fmla="*/ 219361 h 3810695"/>
              <a:gd name="connsiteX1" fmla="*/ 4209694 w 4249579"/>
              <a:gd name="connsiteY1" fmla="*/ 275016 h 3810695"/>
              <a:gd name="connsiteX2" fmla="*/ 4217395 w 4249579"/>
              <a:gd name="connsiteY2" fmla="*/ 1828742 h 3810695"/>
              <a:gd name="connsiteX3" fmla="*/ 1202667 w 4249579"/>
              <a:gd name="connsiteY3" fmla="*/ 3784783 h 3810695"/>
              <a:gd name="connsiteX4" fmla="*/ 994101 w 4249579"/>
              <a:gd name="connsiteY4" fmla="*/ 3799651 h 3810695"/>
              <a:gd name="connsiteX5" fmla="*/ 135330 w 4249579"/>
              <a:gd name="connsiteY5" fmla="*/ 219361 h 3810695"/>
              <a:gd name="connsiteX0" fmla="*/ 0 w 4114249"/>
              <a:gd name="connsiteY0" fmla="*/ 219361 h 3810695"/>
              <a:gd name="connsiteX1" fmla="*/ 4074364 w 4114249"/>
              <a:gd name="connsiteY1" fmla="*/ 275016 h 3810695"/>
              <a:gd name="connsiteX2" fmla="*/ 4082065 w 4114249"/>
              <a:gd name="connsiteY2" fmla="*/ 1828742 h 3810695"/>
              <a:gd name="connsiteX3" fmla="*/ 1067337 w 4114249"/>
              <a:gd name="connsiteY3" fmla="*/ 3784783 h 3810695"/>
              <a:gd name="connsiteX4" fmla="*/ 858771 w 4114249"/>
              <a:gd name="connsiteY4" fmla="*/ 3799651 h 3810695"/>
              <a:gd name="connsiteX5" fmla="*/ 0 w 4114249"/>
              <a:gd name="connsiteY5" fmla="*/ 219361 h 3810695"/>
              <a:gd name="connsiteX0" fmla="*/ 0 w 4114249"/>
              <a:gd name="connsiteY0" fmla="*/ 219361 h 3804299"/>
              <a:gd name="connsiteX1" fmla="*/ 4074364 w 4114249"/>
              <a:gd name="connsiteY1" fmla="*/ 275016 h 3804299"/>
              <a:gd name="connsiteX2" fmla="*/ 4082065 w 4114249"/>
              <a:gd name="connsiteY2" fmla="*/ 1828742 h 3804299"/>
              <a:gd name="connsiteX3" fmla="*/ 1067337 w 4114249"/>
              <a:gd name="connsiteY3" fmla="*/ 3784783 h 3804299"/>
              <a:gd name="connsiteX4" fmla="*/ 843902 w 4114249"/>
              <a:gd name="connsiteY4" fmla="*/ 3792217 h 3804299"/>
              <a:gd name="connsiteX5" fmla="*/ 0 w 4114249"/>
              <a:gd name="connsiteY5" fmla="*/ 219361 h 3804299"/>
              <a:gd name="connsiteX0" fmla="*/ 0 w 4114249"/>
              <a:gd name="connsiteY0" fmla="*/ 219361 h 3804299"/>
              <a:gd name="connsiteX1" fmla="*/ 4074364 w 4114249"/>
              <a:gd name="connsiteY1" fmla="*/ 275016 h 3804299"/>
              <a:gd name="connsiteX2" fmla="*/ 4082065 w 4114249"/>
              <a:gd name="connsiteY2" fmla="*/ 1828742 h 3804299"/>
              <a:gd name="connsiteX3" fmla="*/ 1067337 w 4114249"/>
              <a:gd name="connsiteY3" fmla="*/ 3784783 h 3804299"/>
              <a:gd name="connsiteX4" fmla="*/ 843902 w 4114249"/>
              <a:gd name="connsiteY4" fmla="*/ 3792217 h 3804299"/>
              <a:gd name="connsiteX5" fmla="*/ 0 w 4114249"/>
              <a:gd name="connsiteY5" fmla="*/ 219361 h 3804299"/>
              <a:gd name="connsiteX0" fmla="*/ 0 w 4114249"/>
              <a:gd name="connsiteY0" fmla="*/ 219361 h 3804299"/>
              <a:gd name="connsiteX1" fmla="*/ 4074364 w 4114249"/>
              <a:gd name="connsiteY1" fmla="*/ 275016 h 3804299"/>
              <a:gd name="connsiteX2" fmla="*/ 4082065 w 4114249"/>
              <a:gd name="connsiteY2" fmla="*/ 1828742 h 3804299"/>
              <a:gd name="connsiteX3" fmla="*/ 1067337 w 4114249"/>
              <a:gd name="connsiteY3" fmla="*/ 3784783 h 3804299"/>
              <a:gd name="connsiteX4" fmla="*/ 843902 w 4114249"/>
              <a:gd name="connsiteY4" fmla="*/ 3792217 h 3804299"/>
              <a:gd name="connsiteX5" fmla="*/ 0 w 4114249"/>
              <a:gd name="connsiteY5" fmla="*/ 219361 h 3804299"/>
              <a:gd name="connsiteX0" fmla="*/ 0 w 4114249"/>
              <a:gd name="connsiteY0" fmla="*/ 219361 h 3800195"/>
              <a:gd name="connsiteX1" fmla="*/ 4074364 w 4114249"/>
              <a:gd name="connsiteY1" fmla="*/ 275016 h 3800195"/>
              <a:gd name="connsiteX2" fmla="*/ 4082065 w 4114249"/>
              <a:gd name="connsiteY2" fmla="*/ 1828742 h 3800195"/>
              <a:gd name="connsiteX3" fmla="*/ 1465064 w 4114249"/>
              <a:gd name="connsiteY3" fmla="*/ 3743895 h 3800195"/>
              <a:gd name="connsiteX4" fmla="*/ 843902 w 4114249"/>
              <a:gd name="connsiteY4" fmla="*/ 3792217 h 3800195"/>
              <a:gd name="connsiteX5" fmla="*/ 0 w 4114249"/>
              <a:gd name="connsiteY5" fmla="*/ 219361 h 3800195"/>
              <a:gd name="connsiteX0" fmla="*/ 0 w 4114249"/>
              <a:gd name="connsiteY0" fmla="*/ 219361 h 3813630"/>
              <a:gd name="connsiteX1" fmla="*/ 4074364 w 4114249"/>
              <a:gd name="connsiteY1" fmla="*/ 275016 h 3813630"/>
              <a:gd name="connsiteX2" fmla="*/ 4082065 w 4114249"/>
              <a:gd name="connsiteY2" fmla="*/ 1828742 h 3813630"/>
              <a:gd name="connsiteX3" fmla="*/ 1465064 w 4114249"/>
              <a:gd name="connsiteY3" fmla="*/ 3743895 h 3813630"/>
              <a:gd name="connsiteX4" fmla="*/ 843902 w 4114249"/>
              <a:gd name="connsiteY4" fmla="*/ 3792217 h 3813630"/>
              <a:gd name="connsiteX5" fmla="*/ 0 w 4114249"/>
              <a:gd name="connsiteY5" fmla="*/ 219361 h 3813630"/>
              <a:gd name="connsiteX0" fmla="*/ 0 w 4114249"/>
              <a:gd name="connsiteY0" fmla="*/ 219361 h 3803652"/>
              <a:gd name="connsiteX1" fmla="*/ 4074364 w 4114249"/>
              <a:gd name="connsiteY1" fmla="*/ 275016 h 3803652"/>
              <a:gd name="connsiteX2" fmla="*/ 4082065 w 4114249"/>
              <a:gd name="connsiteY2" fmla="*/ 1828742 h 3803652"/>
              <a:gd name="connsiteX3" fmla="*/ 1301513 w 4114249"/>
              <a:gd name="connsiteY3" fmla="*/ 3695573 h 3803652"/>
              <a:gd name="connsiteX4" fmla="*/ 843902 w 4114249"/>
              <a:gd name="connsiteY4" fmla="*/ 3792217 h 3803652"/>
              <a:gd name="connsiteX5" fmla="*/ 0 w 4114249"/>
              <a:gd name="connsiteY5" fmla="*/ 219361 h 3803652"/>
              <a:gd name="connsiteX0" fmla="*/ 0 w 4114249"/>
              <a:gd name="connsiteY0" fmla="*/ 219361 h 3808506"/>
              <a:gd name="connsiteX1" fmla="*/ 4074364 w 4114249"/>
              <a:gd name="connsiteY1" fmla="*/ 275016 h 3808506"/>
              <a:gd name="connsiteX2" fmla="*/ 4082065 w 4114249"/>
              <a:gd name="connsiteY2" fmla="*/ 1828742 h 3808506"/>
              <a:gd name="connsiteX3" fmla="*/ 1301513 w 4114249"/>
              <a:gd name="connsiteY3" fmla="*/ 3695573 h 3808506"/>
              <a:gd name="connsiteX4" fmla="*/ 843902 w 4114249"/>
              <a:gd name="connsiteY4" fmla="*/ 3792217 h 3808506"/>
              <a:gd name="connsiteX5" fmla="*/ 0 w 4114249"/>
              <a:gd name="connsiteY5" fmla="*/ 219361 h 3808506"/>
              <a:gd name="connsiteX0" fmla="*/ 0 w 4114249"/>
              <a:gd name="connsiteY0" fmla="*/ 219361 h 3815017"/>
              <a:gd name="connsiteX1" fmla="*/ 4074364 w 4114249"/>
              <a:gd name="connsiteY1" fmla="*/ 275016 h 3815017"/>
              <a:gd name="connsiteX2" fmla="*/ 4082065 w 4114249"/>
              <a:gd name="connsiteY2" fmla="*/ 1828742 h 3815017"/>
              <a:gd name="connsiteX3" fmla="*/ 1301513 w 4114249"/>
              <a:gd name="connsiteY3" fmla="*/ 3695573 h 3815017"/>
              <a:gd name="connsiteX4" fmla="*/ 843902 w 4114249"/>
              <a:gd name="connsiteY4" fmla="*/ 3792217 h 3815017"/>
              <a:gd name="connsiteX5" fmla="*/ 0 w 4114249"/>
              <a:gd name="connsiteY5" fmla="*/ 219361 h 3815017"/>
              <a:gd name="connsiteX0" fmla="*/ 0 w 4114249"/>
              <a:gd name="connsiteY0" fmla="*/ 219361 h 3815017"/>
              <a:gd name="connsiteX1" fmla="*/ 4074364 w 4114249"/>
              <a:gd name="connsiteY1" fmla="*/ 275016 h 3815017"/>
              <a:gd name="connsiteX2" fmla="*/ 4082065 w 4114249"/>
              <a:gd name="connsiteY2" fmla="*/ 1828742 h 3815017"/>
              <a:gd name="connsiteX3" fmla="*/ 1301513 w 4114249"/>
              <a:gd name="connsiteY3" fmla="*/ 3695573 h 3815017"/>
              <a:gd name="connsiteX4" fmla="*/ 843902 w 4114249"/>
              <a:gd name="connsiteY4" fmla="*/ 3792217 h 3815017"/>
              <a:gd name="connsiteX5" fmla="*/ 0 w 4114249"/>
              <a:gd name="connsiteY5" fmla="*/ 219361 h 3815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14249" h="3815017">
                <a:moveTo>
                  <a:pt x="0" y="219361"/>
                </a:moveTo>
                <a:cubicBezTo>
                  <a:pt x="1561874" y="-175999"/>
                  <a:pt x="3338882" y="38381"/>
                  <a:pt x="4074364" y="275016"/>
                </a:cubicBezTo>
                <a:cubicBezTo>
                  <a:pt x="4133184" y="408830"/>
                  <a:pt x="4119236" y="1442820"/>
                  <a:pt x="4082065" y="1828742"/>
                </a:cubicBezTo>
                <a:cubicBezTo>
                  <a:pt x="2963165" y="2877244"/>
                  <a:pt x="1647338" y="3553086"/>
                  <a:pt x="1301513" y="3695573"/>
                </a:cubicBezTo>
                <a:cubicBezTo>
                  <a:pt x="955688" y="3838060"/>
                  <a:pt x="925813" y="3828149"/>
                  <a:pt x="843902" y="3792217"/>
                </a:cubicBezTo>
                <a:cubicBezTo>
                  <a:pt x="680881" y="2800253"/>
                  <a:pt x="452809" y="1591103"/>
                  <a:pt x="0" y="219361"/>
                </a:cubicBez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479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6FD81A30-A776-C34E-AA40-B882A67DC71C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0" y="4457700"/>
            <a:ext cx="9144000" cy="6858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405"/>
            <a:ext cx="7886700" cy="6187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64980"/>
            <a:ext cx="7886700" cy="23400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883A81A-73B0-574F-ACE9-3198D6F0E7E9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rcRect/>
          <a:stretch/>
        </p:blipFill>
        <p:spPr>
          <a:xfrm>
            <a:off x="142504" y="106878"/>
            <a:ext cx="522514" cy="52251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0774" y="4831077"/>
            <a:ext cx="58993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70F5C7B9-24D7-874C-8DBB-3F92BBEDD7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918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2" r:id="rId3"/>
    <p:sldLayoutId id="2147483663" r:id="rId4"/>
    <p:sldLayoutId id="2147483669" r:id="rId5"/>
    <p:sldLayoutId id="2147483670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chemeClr val="accent2"/>
        </a:buClr>
        <a:buFont typeface="Wingdings" pitchFamily="2" charset="2"/>
        <a:buChar char="§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Wingdings" pitchFamily="2" charset="2"/>
        <a:buChar char="§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Wingdings" pitchFamily="2" charset="2"/>
        <a:buChar char="§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Wingdings" pitchFamily="2" charset="2"/>
        <a:buChar char="§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p-patient.co.uk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F5B2C-EA92-2E2F-3001-4741AA4468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CQC for practice staff – what do you need to know?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F09CE7-FC59-A8D9-230E-A2D0932D00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0" y="3286083"/>
            <a:ext cx="4352610" cy="1244666"/>
          </a:xfrm>
        </p:spPr>
        <p:txBody>
          <a:bodyPr>
            <a:normAutofit/>
          </a:bodyPr>
          <a:lstStyle/>
          <a:p>
            <a:r>
              <a:rPr lang="en-US" b="1" dirty="0"/>
              <a:t>Speakers: Erika Bowker </a:t>
            </a:r>
          </a:p>
          <a:p>
            <a:r>
              <a:rPr lang="en-US" b="1" dirty="0"/>
              <a:t>Quality Lead Primary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476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32DA4-2500-400B-FE5C-5C2936CDD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336" y="212748"/>
            <a:ext cx="7886700" cy="618768"/>
          </a:xfrm>
        </p:spPr>
        <p:txBody>
          <a:bodyPr>
            <a:normAutofit/>
          </a:bodyPr>
          <a:lstStyle/>
          <a:p>
            <a:r>
              <a:rPr lang="en-US" sz="1800" dirty="0"/>
              <a:t>What happens when CQC contact the Practice?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F58E8-359C-4886-EDBB-7860ABCB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37771"/>
            <a:ext cx="7886700" cy="351245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GB" sz="1600" dirty="0"/>
              <a:t>The CQC team will email the registered manager (normally a GP) and tell them they are coming to inspect the practice</a:t>
            </a:r>
          </a:p>
          <a:p>
            <a:pPr>
              <a:lnSpc>
                <a:spcPct val="120000"/>
              </a:lnSpc>
            </a:pPr>
            <a:r>
              <a:rPr lang="en-GB" sz="1600" dirty="0"/>
              <a:t>You will get 2 weeks notice and told which quality statements you will be inspected </a:t>
            </a:r>
            <a:r>
              <a:rPr lang="en-GB" sz="1600" dirty="0" err="1"/>
              <a:t>againest</a:t>
            </a:r>
            <a:endParaRPr lang="en-GB" sz="1600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1600" dirty="0"/>
              <a:t>In the run up:</a:t>
            </a:r>
          </a:p>
          <a:p>
            <a:pPr>
              <a:lnSpc>
                <a:spcPct val="120000"/>
              </a:lnSpc>
            </a:pPr>
            <a:r>
              <a:rPr lang="en-GB" sz="1600" dirty="0"/>
              <a:t>The PM and Lead GP are asked by CQC to submit a large number of documents – policies, minutes of meetings, audits etc </a:t>
            </a:r>
            <a:r>
              <a:rPr lang="en-GB" sz="1600" dirty="0" err="1"/>
              <a:t>etc</a:t>
            </a:r>
            <a:r>
              <a:rPr lang="en-GB" sz="1600" dirty="0"/>
              <a:t> with only a short time frame – often only 4 days</a:t>
            </a:r>
          </a:p>
          <a:p>
            <a:pPr>
              <a:lnSpc>
                <a:spcPct val="120000"/>
              </a:lnSpc>
            </a:pPr>
            <a:r>
              <a:rPr lang="en-GB" sz="1600" dirty="0"/>
              <a:t>The CQC then ask to access EMIS and a GP inspector will remotely read EMIS looking that all patients that are included in Ardens CQC searches, have had the correct monitoring</a:t>
            </a:r>
          </a:p>
          <a:p>
            <a:pPr>
              <a:lnSpc>
                <a:spcPct val="120000"/>
              </a:lnSpc>
            </a:pPr>
            <a:r>
              <a:rPr lang="en-GB" sz="1600" dirty="0"/>
              <a:t>The PM has to give out questionnaires to all the staff- these are completed anonymously and returned to CQC</a:t>
            </a:r>
          </a:p>
          <a:p>
            <a:pPr>
              <a:lnSpc>
                <a:spcPct val="120000"/>
              </a:lnSpc>
            </a:pPr>
            <a:r>
              <a:rPr lang="en-GB" sz="1600" dirty="0"/>
              <a:t>CQC also ask for a direct link to go on to your practice website / poster in waiting room so patients can give their views of the practice (only for the 2 week inspection period)</a:t>
            </a:r>
          </a:p>
        </p:txBody>
      </p:sp>
    </p:spTree>
    <p:extLst>
      <p:ext uri="{BB962C8B-B14F-4D97-AF65-F5344CB8AC3E}">
        <p14:creationId xmlns:p14="http://schemas.microsoft.com/office/powerpoint/2010/main" val="1184139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0DBA9-A030-B1AF-99F8-40AD24486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50" y="319710"/>
            <a:ext cx="7886700" cy="618768"/>
          </a:xfrm>
        </p:spPr>
        <p:txBody>
          <a:bodyPr>
            <a:normAutofit/>
          </a:bodyPr>
          <a:lstStyle/>
          <a:p>
            <a:r>
              <a:rPr lang="en-GB" sz="1800" dirty="0"/>
              <a:t>What’s in the questionnaire?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A6D33-90F2-F01B-EDD3-3CAD2DFF2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814" y="711200"/>
            <a:ext cx="8191500" cy="4112589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</a:pPr>
            <a:r>
              <a:rPr lang="en-GB" sz="2200" dirty="0"/>
              <a:t>What is your job role / how long have you worked here?</a:t>
            </a:r>
          </a:p>
          <a:p>
            <a:pPr>
              <a:lnSpc>
                <a:spcPct val="110000"/>
              </a:lnSpc>
            </a:pPr>
            <a:r>
              <a:rPr lang="en-GB" sz="2200" dirty="0"/>
              <a:t>Whats it like to work here?</a:t>
            </a:r>
          </a:p>
          <a:p>
            <a:pPr>
              <a:lnSpc>
                <a:spcPct val="110000"/>
              </a:lnSpc>
            </a:pP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Do you feel supported by your line manager and other leaders in the service?  (please give an example)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 feel the management is open and transparent? </a:t>
            </a: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Why do you think this?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 know what whistleblowing is? (please explain)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 there a whistleblowing policy and where is it kept?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 attend staff meetings? If yes, how often do they take place?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 think your views in improving services are listened to and acted upon? (Please give an example of a change made as a result of staff feedback)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the practice address concerns raised by staff on issues? (Please give an example)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 think the practice has enough staff and why?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How does the practice promote equality and diversity for staff?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1000"/>
              </a:spcAft>
            </a:pPr>
            <a:endParaRPr lang="en-GB" sz="15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Aft>
                <a:spcPts val="1000"/>
              </a:spcAft>
            </a:pPr>
            <a:endParaRPr lang="en-GB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986149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A366F-308B-A2E5-8C37-2609A5FAF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856237"/>
            <a:ext cx="7886700" cy="2340042"/>
          </a:xfrm>
        </p:spPr>
        <p:txBody>
          <a:bodyPr>
            <a:normAutofit fontScale="85000" lnSpcReduction="20000"/>
          </a:bodyPr>
          <a:lstStyle/>
          <a:p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does the practice promote the safety and wellbeing of staff?</a:t>
            </a: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think the practice does well?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there anything that has been changed as a result of </a:t>
            </a:r>
            <a:r>
              <a:rPr lang="en-GB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feedback? (Please give an example if possible)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there anything you would change about the practice and why?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Any other comment you would like to make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9875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44561-6CD9-D67C-82E7-706BA3A13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78" y="241776"/>
            <a:ext cx="7886700" cy="618768"/>
          </a:xfrm>
        </p:spPr>
        <p:txBody>
          <a:bodyPr>
            <a:normAutofit/>
          </a:bodyPr>
          <a:lstStyle/>
          <a:p>
            <a:r>
              <a:rPr lang="en-GB" sz="1800" dirty="0"/>
              <a:t>On the Day CQC come into the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F7B96-CBDE-023B-9559-E22DCC0E8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93" y="1081209"/>
            <a:ext cx="7886700" cy="3621420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Not every CQC inspection in the future will result in CQC visiting the practice</a:t>
            </a:r>
          </a:p>
          <a:p>
            <a:r>
              <a:rPr lang="en-GB" dirty="0"/>
              <a:t>Everyone will understandably feel very nervous on the day if they are coming in!</a:t>
            </a:r>
          </a:p>
          <a:p>
            <a:r>
              <a:rPr lang="en-GB" dirty="0"/>
              <a:t>The CQC have, by then already pretty much decided on your ratings based on the previous information sent to them; the visit is just to check what they were already thinking</a:t>
            </a:r>
          </a:p>
          <a:p>
            <a:r>
              <a:rPr lang="en-GB" dirty="0"/>
              <a:t>Stick to just answering the question – the inspectors are very nice and may try and get you to chat a bit more!</a:t>
            </a:r>
          </a:p>
          <a:p>
            <a:r>
              <a:rPr lang="en-GB" dirty="0"/>
              <a:t>The inspector expects everyone including admin staff to know:</a:t>
            </a:r>
          </a:p>
          <a:p>
            <a:endParaRPr lang="en-GB" dirty="0"/>
          </a:p>
          <a:p>
            <a:r>
              <a:rPr lang="en-GB" dirty="0"/>
              <a:t>If you saw something that might be a safeguarding incident- what would you do?</a:t>
            </a:r>
          </a:p>
          <a:p>
            <a:pPr lvl="1"/>
            <a:r>
              <a:rPr lang="en-GB" dirty="0"/>
              <a:t>What is a significant event and what would you do if one happened?</a:t>
            </a:r>
          </a:p>
          <a:p>
            <a:pPr lvl="1"/>
            <a:r>
              <a:rPr lang="en-GB" dirty="0"/>
              <a:t>If a patient wanted to make a complaint, what would you do / say?</a:t>
            </a:r>
          </a:p>
          <a:p>
            <a:pPr lvl="1"/>
            <a:r>
              <a:rPr lang="en-GB" dirty="0"/>
              <a:t>? Possibly your understanding of sepsis if you triage patient phone calls.</a:t>
            </a:r>
          </a:p>
          <a:p>
            <a:pPr>
              <a:lnSpc>
                <a:spcPct val="120000"/>
              </a:lnSpc>
            </a:pPr>
            <a:r>
              <a:rPr lang="en-GB" dirty="0"/>
              <a:t>For any of these type of questions – don’t worry as your answer would always be to get your manager or whoever is in charge to help – if you can add a bit more - such as I know there is a policy - or who the GP Safeguarding Lead is etc </a:t>
            </a:r>
            <a:r>
              <a:rPr lang="en-GB" dirty="0" err="1"/>
              <a:t>etc</a:t>
            </a:r>
            <a:r>
              <a:rPr lang="en-GB" dirty="0"/>
              <a:t> that’s great.</a:t>
            </a:r>
          </a:p>
        </p:txBody>
      </p:sp>
    </p:spTree>
    <p:extLst>
      <p:ext uri="{BB962C8B-B14F-4D97-AF65-F5344CB8AC3E}">
        <p14:creationId xmlns:p14="http://schemas.microsoft.com/office/powerpoint/2010/main" val="3237650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A0048-C1D0-533C-E777-6CC3F19B6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Successful CQC inspections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0A6A2-9245-E569-0C7A-D5B34CA69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64979"/>
            <a:ext cx="7886700" cy="2728791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Passing a CQC inspection is a real team effort – EVERYONE in the practice can make a positive contribution to support the practice</a:t>
            </a:r>
          </a:p>
          <a:p>
            <a:endParaRPr lang="en-GB" dirty="0"/>
          </a:p>
          <a:p>
            <a:r>
              <a:rPr lang="en-GB" dirty="0"/>
              <a:t>Its not just down to the PM and a GP now – all roles will contribute to what CQC look at:</a:t>
            </a:r>
          </a:p>
          <a:p>
            <a:endParaRPr lang="en-GB" dirty="0"/>
          </a:p>
          <a:p>
            <a:pPr lvl="1"/>
            <a:r>
              <a:rPr lang="en-GB" dirty="0"/>
              <a:t>Monitoring urgent 2 week rule / rule in / out cancer 28 days</a:t>
            </a:r>
          </a:p>
          <a:p>
            <a:pPr lvl="1"/>
            <a:r>
              <a:rPr lang="en-GB" dirty="0"/>
              <a:t>Annual GP survey – looks at booking appointments &amp; reception staff </a:t>
            </a:r>
            <a:r>
              <a:rPr lang="fr-FR" dirty="0">
                <a:hlinkClick r:id="rId2"/>
              </a:rPr>
              <a:t>GP Patient Survey (gp-patient.co.uk)</a:t>
            </a:r>
            <a:endParaRPr lang="en-GB" dirty="0"/>
          </a:p>
          <a:p>
            <a:pPr lvl="1"/>
            <a:r>
              <a:rPr lang="en-GB" dirty="0"/>
              <a:t>Ardens CQC searches work</a:t>
            </a:r>
          </a:p>
          <a:p>
            <a:pPr lvl="1"/>
            <a:r>
              <a:rPr lang="en-GB" dirty="0"/>
              <a:t>Friends &amp; Family scores</a:t>
            </a:r>
          </a:p>
          <a:p>
            <a:pPr lvl="1"/>
            <a:r>
              <a:rPr lang="en-GB" dirty="0"/>
              <a:t>Infection control </a:t>
            </a:r>
          </a:p>
          <a:p>
            <a:pPr lvl="1"/>
            <a:endParaRPr lang="en-GB" dirty="0"/>
          </a:p>
          <a:p>
            <a:pPr marL="342900" lvl="1" indent="0">
              <a:buNone/>
            </a:pPr>
            <a:r>
              <a:rPr lang="en-GB" dirty="0"/>
              <a:t>That’s only a few aspects!</a:t>
            </a:r>
          </a:p>
        </p:txBody>
      </p:sp>
    </p:spTree>
    <p:extLst>
      <p:ext uri="{BB962C8B-B14F-4D97-AF65-F5344CB8AC3E}">
        <p14:creationId xmlns:p14="http://schemas.microsoft.com/office/powerpoint/2010/main" val="1917833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H Brand Colours 202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03E66"/>
      </a:accent1>
      <a:accent2>
        <a:srgbClr val="18AFC3"/>
      </a:accent2>
      <a:accent3>
        <a:srgbClr val="E84186"/>
      </a:accent3>
      <a:accent4>
        <a:srgbClr val="CECFDC"/>
      </a:accent4>
      <a:accent5>
        <a:srgbClr val="E1F0F3"/>
      </a:accent5>
      <a:accent6>
        <a:srgbClr val="FBE2EB"/>
      </a:accent6>
      <a:hlink>
        <a:srgbClr val="E84186"/>
      </a:hlink>
      <a:folHlink>
        <a:srgbClr val="92408E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741555-A355-4864-9699-2E76F5F0FAE2}" vid="{0AE8F1B4-5D84-4124-9B89-31666233E7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Surrey_Heartlands_PowerPoint_Template_rev_Jul_2022 (1)</Template>
  <TotalTime>46</TotalTime>
  <Words>747</Words>
  <Application>Microsoft Office PowerPoint</Application>
  <PresentationFormat>On-screen Show (16:9)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CQC for practice staff – what do you need to know?</vt:lpstr>
      <vt:lpstr>What happens when CQC contact the Practice?</vt:lpstr>
      <vt:lpstr>What’s in the questionnaire?</vt:lpstr>
      <vt:lpstr>PowerPoint Presentation</vt:lpstr>
      <vt:lpstr>On the Day CQC come into the Practice</vt:lpstr>
      <vt:lpstr>Successful CQC inspections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Bowker Erika (NHS Surrey Heartlands CCG)</dc:creator>
  <cp:lastModifiedBy>Sultan Mohamed</cp:lastModifiedBy>
  <cp:revision>5</cp:revision>
  <cp:lastPrinted>2018-12-04T11:53:47Z</cp:lastPrinted>
  <dcterms:created xsi:type="dcterms:W3CDTF">2023-02-27T11:35:32Z</dcterms:created>
  <dcterms:modified xsi:type="dcterms:W3CDTF">2024-05-07T08:48:44Z</dcterms:modified>
</cp:coreProperties>
</file>